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8" r:id="rId3"/>
    <p:sldId id="257" r:id="rId4"/>
    <p:sldId id="261" r:id="rId5"/>
    <p:sldId id="291" r:id="rId6"/>
    <p:sldId id="292" r:id="rId7"/>
    <p:sldId id="259" r:id="rId8"/>
    <p:sldId id="262" r:id="rId9"/>
    <p:sldId id="263" r:id="rId10"/>
    <p:sldId id="295" r:id="rId11"/>
    <p:sldId id="293" r:id="rId12"/>
    <p:sldId id="294" r:id="rId13"/>
    <p:sldId id="260" r:id="rId14"/>
    <p:sldId id="264" r:id="rId15"/>
    <p:sldId id="290" r:id="rId16"/>
    <p:sldId id="296" r:id="rId17"/>
    <p:sldId id="266" r:id="rId18"/>
    <p:sldId id="267" r:id="rId19"/>
    <p:sldId id="269" r:id="rId20"/>
    <p:sldId id="270" r:id="rId21"/>
    <p:sldId id="276" r:id="rId22"/>
    <p:sldId id="278" r:id="rId23"/>
    <p:sldId id="279" r:id="rId24"/>
    <p:sldId id="284" r:id="rId25"/>
    <p:sldId id="285" r:id="rId26"/>
    <p:sldId id="282" r:id="rId27"/>
    <p:sldId id="286" r:id="rId28"/>
    <p:sldId id="288" r:id="rId29"/>
    <p:sldId id="283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86667"/>
  </p:normalViewPr>
  <p:slideViewPr>
    <p:cSldViewPr snapToGrid="0">
      <p:cViewPr varScale="1">
        <p:scale>
          <a:sx n="147" d="100"/>
          <a:sy n="147" d="100"/>
        </p:scale>
        <p:origin x="125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f47116c0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f47116c0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653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f47116c0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f47116c0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288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f47116c0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f47116c0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73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f47116c0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f47116c0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f47116c0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f47116c0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f47116c0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f47116c0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920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0f47116c0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0f47116c0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255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f47116c0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f47116c0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f47116c0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f47116c0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f47116c0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f47116c0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f47116c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f47116c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f47116c0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f47116c0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47116c0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47116c0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f47116c0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f47116c0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f47116c0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f47116c0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47116c0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47116c0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064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47116c0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47116c0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661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f47116c0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f47116c0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47116c0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47116c0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195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f47116c0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f47116c0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1069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f47116c0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f47116c0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c598e241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c598e241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47116c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47116c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47116c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47116c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1490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f47116c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f47116c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6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f47116c0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f47116c0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f47116c0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f47116c0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f47116c0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0f47116c0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t-table.github.io/compat-table/es6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est262.fyi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aq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JavaScript specifically</a:t>
            </a:r>
            <a:endParaRPr/>
          </a:p>
        </p:txBody>
      </p:sp>
      <p:sp>
        <p:nvSpPr>
          <p:cNvPr id="2" name="AutoShape 2" descr="Graph from GitHub's Octoverse 2024 report showing the top programming languages from 2014-2024. In 2024, the top languages include Python (1), JavaScript (2), TypeScript (3), Java (4), C# (5), C++ (6), PHP (7), Shell (8), C (9), and Go (10).">
            <a:extLst>
              <a:ext uri="{FF2B5EF4-FFF2-40B4-BE49-F238E27FC236}">
                <a16:creationId xmlns:a16="http://schemas.microsoft.com/office/drawing/2014/main" id="{31E7F40C-A27B-4A16-C842-8B0D84FE6A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6A5B0-0C4E-B102-EA39-FA5EC069B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AutoShape 4" descr="Graph from GitHub's Octoverse 2024 report showing the top programming languages from 2014-2024. In 2024, the top languages include Python (1), JavaScript (2), TypeScript (3), Java (4), C# (5), C++ (6), PHP (7), Shell (8), C (9), and Go (10).">
            <a:extLst>
              <a:ext uri="{FF2B5EF4-FFF2-40B4-BE49-F238E27FC236}">
                <a16:creationId xmlns:a16="http://schemas.microsoft.com/office/drawing/2014/main" id="{D0B3B69A-33DC-B5C1-7C4C-5EF76A892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2650" y="15240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C8576F-86C4-8427-F4D0-6F1BB4C1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4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JavaScript specifically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5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Lots of resources online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Potentially the most familiar to customers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NPM Packages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27518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JavaScript specifically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5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Lots of resources online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Potentially the most familiar to customers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GB" dirty="0"/>
              <a:t>NPM Packages</a:t>
            </a:r>
            <a:endParaRPr lang="en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" dirty="0"/>
              <a:t>Very familiar syntax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GB" dirty="0"/>
              <a:t>Lots of engine options of differing sizes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92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we’ll be focusing on…</a:t>
            </a:r>
            <a:endParaRPr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Characteristics of each engine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C++ Interop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Building with </a:t>
            </a:r>
            <a:r>
              <a:rPr lang="en" dirty="0" err="1"/>
              <a:t>CMake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Desktop Cross Platform concerns and gotchas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Supporting Repo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https://github.com/andyjtb/js-engine-emporium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Factors to Consider</a:t>
            </a:r>
            <a:endParaRPr dirty="0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 algn="ctr">
              <a:spcBef>
                <a:spcPts val="1200"/>
              </a:spcBef>
              <a:buNone/>
            </a:pPr>
            <a:r>
              <a:rPr lang="en-GB" dirty="0"/>
              <a:t>Binary Size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Startup time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Test262 Conformance 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Ease of integration (both build and code)</a:t>
            </a: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5144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ECMA Conformance</a:t>
            </a:r>
            <a:endParaRPr dirty="0"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>
                <a:hlinkClick r:id="rId3"/>
              </a:rPr>
              <a:t>https://compat-table.github.io/compat-table/es6/</a:t>
            </a:r>
            <a:endParaRPr lang="en-GB" dirty="0"/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And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>
                <a:hlinkClick r:id="rId4"/>
              </a:rPr>
              <a:t>https://test262.fyi/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1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Hitters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648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V8</a:t>
            </a:r>
            <a:endParaRPr dirty="0"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64803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Made for Chrome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Very Fast - JIT-ed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Fairly large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Builds with GN - But </a:t>
            </a:r>
            <a:r>
              <a:rPr lang="en" dirty="0" err="1"/>
              <a:t>CMake</a:t>
            </a:r>
            <a:r>
              <a:rPr lang="en" dirty="0"/>
              <a:t> projects exist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Fairly </a:t>
            </a:r>
            <a:r>
              <a:rPr lang="en" dirty="0" err="1"/>
              <a:t>Debuggable</a:t>
            </a:r>
            <a:endParaRPr dirty="0"/>
          </a:p>
        </p:txBody>
      </p:sp>
      <p:sp>
        <p:nvSpPr>
          <p:cNvPr id="2" name="Google Shape;126;p25">
            <a:extLst>
              <a:ext uri="{FF2B5EF4-FFF2-40B4-BE49-F238E27FC236}">
                <a16:creationId xmlns:a16="http://schemas.microsoft.com/office/drawing/2014/main" id="{3FD01D6D-99A3-391F-F9AF-AE897F9145B0}"/>
              </a:ext>
            </a:extLst>
          </p:cNvPr>
          <p:cNvSpPr txBox="1">
            <a:spLocks/>
          </p:cNvSpPr>
          <p:nvPr/>
        </p:nvSpPr>
        <p:spPr>
          <a:xfrm>
            <a:off x="4572000" y="445025"/>
            <a:ext cx="426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/>
              <a:t>JavaScriptCore</a:t>
            </a:r>
            <a:endParaRPr lang="en-GB" dirty="0"/>
          </a:p>
        </p:txBody>
      </p:sp>
      <p:sp>
        <p:nvSpPr>
          <p:cNvPr id="3" name="Google Shape;127;p25">
            <a:extLst>
              <a:ext uri="{FF2B5EF4-FFF2-40B4-BE49-F238E27FC236}">
                <a16:creationId xmlns:a16="http://schemas.microsoft.com/office/drawing/2014/main" id="{A3E0B100-96DE-41AF-E732-7F1F1F13765C}"/>
              </a:ext>
            </a:extLst>
          </p:cNvPr>
          <p:cNvSpPr txBox="1">
            <a:spLocks/>
          </p:cNvSpPr>
          <p:nvPr/>
        </p:nvSpPr>
        <p:spPr>
          <a:xfrm>
            <a:off x="45720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Made for WebKit (Safari)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Very Fast - JIT-ed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Fairly large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Builds with </a:t>
            </a:r>
            <a:r>
              <a:rPr lang="en-GB" dirty="0" err="1"/>
              <a:t>CMake</a:t>
            </a:r>
            <a:r>
              <a:rPr lang="en-GB" dirty="0"/>
              <a:t> - Clang on Windows for JIT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 err="1"/>
              <a:t>Debuggable</a:t>
            </a:r>
            <a:r>
              <a:rPr lang="en-GB" dirty="0"/>
              <a:t> in Safari on Mac, hard on Windows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Small and embeddable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this talk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some of the JavaScript engines which are available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Allow you to make a more informed choice of which to use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Skip some of the leg work for options that aren’t relevant to your use case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Duktape</a:t>
            </a:r>
            <a:endParaRPr dirty="0"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Very small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All C - </a:t>
            </a:r>
            <a:r>
              <a:rPr lang="en" dirty="0" err="1"/>
              <a:t>DukGlue</a:t>
            </a:r>
            <a:r>
              <a:rPr lang="en" dirty="0"/>
              <a:t> exists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Somewhat old – All ECMA 5.1 (2011), some 6 and 7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Somewhat slow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" name="Google Shape;177;p34">
            <a:extLst>
              <a:ext uri="{FF2B5EF4-FFF2-40B4-BE49-F238E27FC236}">
                <a16:creationId xmlns:a16="http://schemas.microsoft.com/office/drawing/2014/main" id="{FE447430-4145-4D9F-2D18-525BE0713094}"/>
              </a:ext>
            </a:extLst>
          </p:cNvPr>
          <p:cNvSpPr txBox="1">
            <a:spLocks/>
          </p:cNvSpPr>
          <p:nvPr/>
        </p:nvSpPr>
        <p:spPr>
          <a:xfrm>
            <a:off x="4571998" y="445025"/>
            <a:ext cx="42603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/>
              <a:t>JerryScript</a:t>
            </a:r>
          </a:p>
        </p:txBody>
      </p:sp>
      <p:sp>
        <p:nvSpPr>
          <p:cNvPr id="5" name="Google Shape;178;p34">
            <a:extLst>
              <a:ext uri="{FF2B5EF4-FFF2-40B4-BE49-F238E27FC236}">
                <a16:creationId xmlns:a16="http://schemas.microsoft.com/office/drawing/2014/main" id="{209464E3-2737-1C94-A393-112802FBA493}"/>
              </a:ext>
            </a:extLst>
          </p:cNvPr>
          <p:cNvSpPr txBox="1">
            <a:spLocks/>
          </p:cNvSpPr>
          <p:nvPr/>
        </p:nvSpPr>
        <p:spPr>
          <a:xfrm>
            <a:off x="4571998" y="1152475"/>
            <a:ext cx="426030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/>
              <a:t>Potentially some crossover with Escargot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All in C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Code doesn’t look all that similar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ECMAScript 5.1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Escargot</a:t>
            </a:r>
            <a:endParaRPr dirty="0"/>
          </a:p>
        </p:txBody>
      </p:sp>
      <p:sp>
        <p:nvSpPr>
          <p:cNvPr id="172" name="Google Shape;17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Made by Samsung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Memory constrained platforms 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C++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" name="Google Shape;148;p29">
            <a:extLst>
              <a:ext uri="{FF2B5EF4-FFF2-40B4-BE49-F238E27FC236}">
                <a16:creationId xmlns:a16="http://schemas.microsoft.com/office/drawing/2014/main" id="{42285BAD-C3F4-F7D7-126F-DAE62685F344}"/>
              </a:ext>
            </a:extLst>
          </p:cNvPr>
          <p:cNvSpPr txBox="1">
            <a:spLocks/>
          </p:cNvSpPr>
          <p:nvPr/>
        </p:nvSpPr>
        <p:spPr>
          <a:xfrm>
            <a:off x="4419600" y="445025"/>
            <a:ext cx="441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 err="1"/>
              <a:t>QuickJS</a:t>
            </a:r>
            <a:endParaRPr lang="en-GB" dirty="0"/>
          </a:p>
        </p:txBody>
      </p:sp>
      <p:sp>
        <p:nvSpPr>
          <p:cNvPr id="5" name="Google Shape;149;p29">
            <a:extLst>
              <a:ext uri="{FF2B5EF4-FFF2-40B4-BE49-F238E27FC236}">
                <a16:creationId xmlns:a16="http://schemas.microsoft.com/office/drawing/2014/main" id="{7D5F558E-B15B-7D27-ADA4-787EFCBBF5CD}"/>
              </a:ext>
            </a:extLst>
          </p:cNvPr>
          <p:cNvSpPr txBox="1">
            <a:spLocks/>
          </p:cNvSpPr>
          <p:nvPr/>
        </p:nvSpPr>
        <p:spPr>
          <a:xfrm>
            <a:off x="4419600" y="1152475"/>
            <a:ext cx="4412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Very small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All C – Lots of C++ wrappers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Quick for interpreted - Not JIT but Bytecode</a:t>
            </a:r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 err="1"/>
              <a:t>Debuggable</a:t>
            </a:r>
            <a:r>
              <a:rPr lang="en-GB" dirty="0"/>
              <a:t> with modifications</a:t>
            </a:r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GB" dirty="0"/>
              <a:t>Available in JUCE 8 onwards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Experimental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Hermes</a:t>
            </a:r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Made by Facebook for React Native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Recently added JIT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Small Footprint – 4mb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Static Hermes</a:t>
            </a:r>
            <a:endParaRPr dirty="0"/>
          </a:p>
        </p:txBody>
      </p:sp>
      <p:sp>
        <p:nvSpPr>
          <p:cNvPr id="2" name="Google Shape;194;p37">
            <a:extLst>
              <a:ext uri="{FF2B5EF4-FFF2-40B4-BE49-F238E27FC236}">
                <a16:creationId xmlns:a16="http://schemas.microsoft.com/office/drawing/2014/main" id="{6233B8ED-CF92-5826-7477-01F2B41B1923}"/>
              </a:ext>
            </a:extLst>
          </p:cNvPr>
          <p:cNvSpPr txBox="1">
            <a:spLocks/>
          </p:cNvSpPr>
          <p:nvPr/>
        </p:nvSpPr>
        <p:spPr>
          <a:xfrm>
            <a:off x="4571998" y="445025"/>
            <a:ext cx="42603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/>
              <a:t>Porffor</a:t>
            </a:r>
          </a:p>
        </p:txBody>
      </p:sp>
      <p:sp>
        <p:nvSpPr>
          <p:cNvPr id="3" name="Google Shape;195;p37">
            <a:extLst>
              <a:ext uri="{FF2B5EF4-FFF2-40B4-BE49-F238E27FC236}">
                <a16:creationId xmlns:a16="http://schemas.microsoft.com/office/drawing/2014/main" id="{66EF4BAC-4529-9A38-ADC2-592347CA5E63}"/>
              </a:ext>
            </a:extLst>
          </p:cNvPr>
          <p:cNvSpPr txBox="1">
            <a:spLocks/>
          </p:cNvSpPr>
          <p:nvPr/>
        </p:nvSpPr>
        <p:spPr>
          <a:xfrm>
            <a:off x="4571998" y="1152475"/>
            <a:ext cx="426030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dirty="0"/>
              <a:t>Made in JS</a:t>
            </a:r>
          </a:p>
          <a:p>
            <a:pPr marL="0" indent="0" algn="ctr">
              <a:buFont typeface="Arial"/>
              <a:buNone/>
            </a:pPr>
            <a:endParaRPr lang="en-GB" dirty="0"/>
          </a:p>
          <a:p>
            <a:pPr marL="0" indent="0" algn="ctr">
              <a:spcBef>
                <a:spcPts val="1200"/>
              </a:spcBef>
              <a:buFont typeface="Arial"/>
              <a:buNone/>
            </a:pPr>
            <a:r>
              <a:rPr lang="en-GB" dirty="0"/>
              <a:t>AOT compiler for WASM </a:t>
            </a:r>
            <a:r>
              <a:rPr lang="en-GB"/>
              <a:t>and C</a:t>
            </a:r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3257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think </a:t>
            </a:r>
            <a:r>
              <a:rPr lang="en-GB" dirty="0"/>
              <a:t>I</a:t>
            </a:r>
            <a:r>
              <a:rPr lang="en" dirty="0"/>
              <a:t>’ve made some decisions</a:t>
            </a:r>
            <a:br>
              <a:rPr lang="en" dirty="0"/>
            </a:br>
            <a:br>
              <a:rPr lang="en" dirty="0"/>
            </a:br>
            <a:r>
              <a:rPr lang="en" dirty="0"/>
              <a:t>Any other information you want to throw at me?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297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Suggestions</a:t>
            </a:r>
            <a:endParaRPr dirty="0"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 a wrapper for C++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024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Wrappers</a:t>
            </a:r>
            <a:endParaRPr dirty="0"/>
          </a:p>
        </p:txBody>
      </p:sp>
      <p:sp>
        <p:nvSpPr>
          <p:cNvPr id="206" name="Google Shape;20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ScriptX</a:t>
            </a:r>
            <a:r>
              <a:rPr lang="en" dirty="0"/>
              <a:t> – </a:t>
            </a:r>
            <a:r>
              <a:rPr lang="en" dirty="0" err="1"/>
              <a:t>JavascriptCore</a:t>
            </a:r>
            <a:r>
              <a:rPr lang="en" dirty="0"/>
              <a:t>, V8, </a:t>
            </a:r>
            <a:r>
              <a:rPr lang="en" dirty="0" err="1"/>
              <a:t>QuickJS</a:t>
            </a:r>
            <a:r>
              <a:rPr lang="en" dirty="0"/>
              <a:t>, Hermes (kind of)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JSI - JSI V8, </a:t>
            </a:r>
            <a:r>
              <a:rPr lang="en" dirty="0" err="1"/>
              <a:t>JavascriptCore</a:t>
            </a:r>
            <a:endParaRPr lang="en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Choc JS Engines – </a:t>
            </a:r>
            <a:r>
              <a:rPr lang="en" dirty="0" err="1"/>
              <a:t>QuickJS</a:t>
            </a:r>
            <a:r>
              <a:rPr lang="en" dirty="0"/>
              <a:t>, V8, </a:t>
            </a:r>
            <a:r>
              <a:rPr lang="en" dirty="0" err="1"/>
              <a:t>Duktape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Suggestions</a:t>
            </a:r>
            <a:endParaRPr dirty="0"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 a wrapper for C++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Precompile if code known before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914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Suggestions</a:t>
            </a:r>
            <a:endParaRPr dirty="0"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Use a wrapper for C++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Precompile is code known before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Check build options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099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https://github.com/andyjtb/js-engine-emporium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10+ years of JUCE and C++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 bit of everything in the audio space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From build systems to distribution and everything in between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 looked at these engines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Building a UI framework allowing off the shelf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JS frameworks to be used with a JUCE based UI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0000"/>
                </a:solidFill>
              </a:rPr>
              <a:t>SCREENSHOT OF AIR REVERB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7A6607-7F34-4497-0CF9-BF3A77C1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327" y="0"/>
            <a:ext cx="57773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Flow123">
            <a:hlinkClick r:id="" action="ppaction://media"/>
            <a:extLst>
              <a:ext uri="{FF2B5EF4-FFF2-40B4-BE49-F238E27FC236}">
                <a16:creationId xmlns:a16="http://schemas.microsoft.com/office/drawing/2014/main" id="{940A4FCA-5939-C641-4396-CFA315DC18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63"/>
            <a:ext cx="91404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won’t be doing today…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indent="0" algn="ctr">
              <a:buNone/>
            </a:pPr>
            <a:r>
              <a:rPr lang="en-GB" dirty="0"/>
              <a:t>UI - HTML/CSS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Web Views</a:t>
            </a:r>
          </a:p>
          <a:p>
            <a:pPr marL="0" indent="0" algn="ctr"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Saying you must use Engine X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 might be looking at these engines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End user scripting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Tools for creating content for your products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Experimenting without requiring a rebuild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JavaScript specifically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4561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Popular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3447</TotalTime>
  <Words>511</Words>
  <Application>Microsoft Macintosh PowerPoint</Application>
  <PresentationFormat>On-screen Show (16:9)</PresentationFormat>
  <Paragraphs>131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Arial</vt:lpstr>
      <vt:lpstr>Simple Light</vt:lpstr>
      <vt:lpstr>aq</vt:lpstr>
      <vt:lpstr>Goals of this talk</vt:lpstr>
      <vt:lpstr>About Me</vt:lpstr>
      <vt:lpstr>Why I looked at these engines</vt:lpstr>
      <vt:lpstr>SCREENSHOT OF AIR REVERB</vt:lpstr>
      <vt:lpstr>PowerPoint Presentation</vt:lpstr>
      <vt:lpstr>What we won’t be doing today…</vt:lpstr>
      <vt:lpstr>Why you might be looking at these engines</vt:lpstr>
      <vt:lpstr>Why JavaScript specifically</vt:lpstr>
      <vt:lpstr>Why JavaScript specifically</vt:lpstr>
      <vt:lpstr>Why JavaScript specifically</vt:lpstr>
      <vt:lpstr>Why JavaScript specifically</vt:lpstr>
      <vt:lpstr>What we’ll be focusing on…</vt:lpstr>
      <vt:lpstr>Supporting Repo</vt:lpstr>
      <vt:lpstr>Factors to Consider</vt:lpstr>
      <vt:lpstr>ECMA Conformance</vt:lpstr>
      <vt:lpstr>The Big Hitters</vt:lpstr>
      <vt:lpstr>V8</vt:lpstr>
      <vt:lpstr>Small and embeddable</vt:lpstr>
      <vt:lpstr>Duktape</vt:lpstr>
      <vt:lpstr>Escargot</vt:lpstr>
      <vt:lpstr>The Experimental</vt:lpstr>
      <vt:lpstr>Hermes</vt:lpstr>
      <vt:lpstr>I think I’ve made some decisions  Any other information you want to throw at me?</vt:lpstr>
      <vt:lpstr>Suggestions</vt:lpstr>
      <vt:lpstr>Wrappers</vt:lpstr>
      <vt:lpstr>Suggestions</vt:lpstr>
      <vt:lpstr>Suggestions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Andy</cp:lastModifiedBy>
  <cp:revision>13</cp:revision>
  <dcterms:modified xsi:type="dcterms:W3CDTF">2024-11-09T23:32:26Z</dcterms:modified>
</cp:coreProperties>
</file>